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5588"/>
  </p:normalViewPr>
  <p:slideViewPr>
    <p:cSldViewPr snapToGrid="0" snapToObjects="1">
      <p:cViewPr>
        <p:scale>
          <a:sx n="107" d="100"/>
          <a:sy n="107" d="100"/>
        </p:scale>
        <p:origin x="10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29.3.2019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76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3" y="4082144"/>
            <a:ext cx="8512773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for route optimization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theory: 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networks (graphs) of 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the least cost path between two nodes with respect  to edge costs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edge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However, edge cost can be any (numeric) attribute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edge cost should also consider traffic noise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 r="-24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7447926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=19+16.1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ROUTING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For one routing problem, many alternative (quiet) paths are calculated with different edge costs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Parallel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39562"/>
              </p:ext>
            </p:extLst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2402" y="2736975"/>
          <a:ext cx="6950315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8254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687120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75450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491345" y="3740727"/>
            <a:ext cx="4025736" cy="4750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</TotalTime>
  <Words>447</Words>
  <Application>Microsoft Macintosh PowerPoint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QUIET PATH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153</cp:revision>
  <dcterms:created xsi:type="dcterms:W3CDTF">2019-03-27T13:24:21Z</dcterms:created>
  <dcterms:modified xsi:type="dcterms:W3CDTF">2019-03-29T07:20:43Z</dcterms:modified>
</cp:coreProperties>
</file>